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9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02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618AB-C432-352C-8CFC-3161D40845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6A12E-E80F-9047-4B27-82D44FDE6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B2B47-13CB-50FE-13E5-A9C944D65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A738C-56CF-0B53-DE7C-41F36DB7B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47C15-6E09-6054-E1CA-6B3BD1079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4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A296B-8D14-43A1-046E-3A86022AE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CD3251-F1E3-27D4-5844-A24CBA2EF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E46D6-38BD-25A8-4E45-57A4BA9FC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223F8-FA67-348D-68B7-6E4F50AF5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BF5B5-C54C-8F20-3A48-639C516C1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23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1DB3E7-3ECE-77D4-C562-1C36A8636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61B894-B50E-8300-A8EC-4C6E22291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62807-5C84-EFA0-92B9-8CBC73D16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D1224-0C56-3DB2-7090-BA19ADFF6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F33D1-E4AD-E858-368F-FA23A89E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49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6D312-146D-249B-8506-06FD2936F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DF23B-1659-B8C8-69B4-5C3B75011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55A93-12E5-8B90-D7DE-DEE57750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908CB-171A-490F-B3AA-CEBE94BB6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5A70E-9150-A349-C1C0-329C34E2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0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A3F55-20DF-5B15-BFAE-3E1C5E6D9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29B32-8D1D-8401-02BD-B01DC89C0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EF966-8AD6-5E1B-147F-4C01E2CD8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A466D-7440-3403-FF6C-CE7BD5F61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D8136-0ACF-15C4-59AA-23CF266F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44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05345-42A5-4276-AC6E-613D7A9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6CD89-4454-8EF0-D449-C1D10BF6F4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14EAFB-96E5-41C3-AEEF-612CB8498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64BFC-8827-0A4A-F35C-59D45F329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0C684-F9DB-2705-0DDC-7E65CF530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92DAA1-4B00-C1B8-D76E-A023F5BB7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71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9B98A-0C2A-C0CB-C97B-45DAB3F5F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0178F-AE87-03AE-1010-0D97D13AB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CE1142-FA98-5411-0987-A97157C9ED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50EE5-6650-0597-DE59-F4288491A3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04017D-A3E2-A4C6-CCE8-DBF4A4AD8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F6F066-3A40-F7CE-71C3-6CF5B61E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02EA6-BC42-3881-0A73-77DD3940F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F7C58E-71B8-B627-ADDE-511237AA8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81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8AB4E-772D-7E0E-5414-FE4EC9A8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F473E9-F6D0-C679-73C7-C43E1F9EE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0D7698-E4E5-ECE2-BDB2-5470AA14E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0C70FE-C48B-8322-76CA-3CDB8FF1F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26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B83142-E753-6AF1-9370-012459B16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A8CB5A-F78B-F086-4745-6AC138B2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6F27F-4133-B34B-8657-9CDC2E342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7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B6299-47A4-5E58-93D9-B3F59B461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DBAF2-2388-89F0-1987-02B755B81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792285-58F3-5114-F551-0C029F950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D01491-54DD-82E1-43F3-566CEB26F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A7D31-85E4-296C-3E72-7C2368FA8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BFD418-790A-B4AA-5279-1A69BC46F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64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AB73E-ACD0-6A1E-67B5-B34D5F210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5B7134-FC53-7B53-33A4-E695079661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850348-7145-B6B3-2D10-2AAC250F8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3CF41F-6F14-B7B9-5B80-F9DDD9D58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AA3EF3-F2EF-DE53-B082-89D206F42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E90AF2-14B9-8348-8F1B-C615E44B8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01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7EE241-876D-0901-F4A3-D0314BF63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DE9A7-1F21-0B6A-C13F-8CDD76598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F5A7B-D682-77E0-C259-225CAE882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3D16A-A2E9-4F29-A320-F06F90EBF243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248D8-694E-BF32-A7BC-C86928AAB7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B7FD4-5E93-2992-F102-2BD9A8A02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7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C77C8-8D2B-A235-BAF3-D56D2ABEAB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439077-64B4-F2DD-5AD4-5445998086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9A01C-38AA-8878-48B0-9F8B85083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7E63-DB77-9E31-178A-CF88A175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120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9A01C-38AA-8878-48B0-9F8B85083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7E63-DB77-9E31-178A-CF88A175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5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9A01C-38AA-8878-48B0-9F8B85083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7E63-DB77-9E31-178A-CF88A175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05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9A01C-38AA-8878-48B0-9F8B85083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7E63-DB77-9E31-178A-CF88A175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64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9A01C-38AA-8878-48B0-9F8B85083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7E63-DB77-9E31-178A-CF88A175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90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7E63-DB77-9E31-178A-CF88A175F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8296"/>
            <a:ext cx="10515600" cy="2126943"/>
          </a:xfrm>
        </p:spPr>
        <p:txBody>
          <a:bodyPr>
            <a:normAutofit fontScale="92500" lnSpcReduction="20000"/>
          </a:bodyPr>
          <a:lstStyle/>
          <a:p>
            <a:pPr marL="1770063" indent="0">
              <a:buNone/>
            </a:pPr>
            <a:r>
              <a:rPr lang="en-US" b="1" dirty="0">
                <a:latin typeface="+mj-lt"/>
                <a:cs typeface="Arial" panose="020B0604020202020204" pitchFamily="34" charset="0"/>
              </a:rPr>
              <a:t>Name		:</a:t>
            </a:r>
          </a:p>
          <a:p>
            <a:pPr marL="1770063" indent="0">
              <a:buNone/>
            </a:pPr>
            <a:r>
              <a:rPr lang="en-US" b="1" dirty="0">
                <a:latin typeface="+mj-lt"/>
                <a:cs typeface="Arial" panose="020B0604020202020204" pitchFamily="34" charset="0"/>
              </a:rPr>
              <a:t>Institution	:</a:t>
            </a:r>
          </a:p>
          <a:p>
            <a:pPr marL="1770063" indent="0">
              <a:buNone/>
            </a:pPr>
            <a:r>
              <a:rPr lang="en-US" b="1" dirty="0">
                <a:latin typeface="+mj-lt"/>
                <a:cs typeface="Arial" panose="020B0604020202020204" pitchFamily="34" charset="0"/>
              </a:rPr>
              <a:t>Email		:</a:t>
            </a:r>
          </a:p>
          <a:p>
            <a:pPr marL="1770063" indent="0">
              <a:buNone/>
            </a:pPr>
            <a:r>
              <a:rPr lang="en-US" b="1" dirty="0">
                <a:latin typeface="+mj-lt"/>
                <a:cs typeface="Arial" panose="020B0604020202020204" pitchFamily="34" charset="0"/>
              </a:rPr>
              <a:t>WhatsApp	:</a:t>
            </a:r>
          </a:p>
          <a:p>
            <a:pPr marL="1770063" indent="0">
              <a:buNone/>
            </a:pPr>
            <a:r>
              <a:rPr lang="en-US" b="1" dirty="0">
                <a:latin typeface="+mj-lt"/>
                <a:cs typeface="Arial" panose="020B0604020202020204" pitchFamily="34" charset="0"/>
              </a:rPr>
              <a:t>Social Media	: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78C8366-20E0-6EE4-1024-002169F91283}"/>
              </a:ext>
            </a:extLst>
          </p:cNvPr>
          <p:cNvSpPr txBox="1">
            <a:spLocks/>
          </p:cNvSpPr>
          <p:nvPr/>
        </p:nvSpPr>
        <p:spPr>
          <a:xfrm>
            <a:off x="4238932" y="1331554"/>
            <a:ext cx="3714136" cy="5267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b="1" dirty="0">
                <a:latin typeface="+mj-lt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56372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2220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</Words>
  <Application>Microsoft Office PowerPoint</Application>
  <PresentationFormat>Widescreen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Introduction</vt:lpstr>
      <vt:lpstr>Method</vt:lpstr>
      <vt:lpstr>Result</vt:lpstr>
      <vt:lpstr>Discussion</vt:lpstr>
      <vt:lpstr>Conclusion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s2mp</dc:creator>
  <cp:lastModifiedBy>s2mp</cp:lastModifiedBy>
  <cp:revision>2</cp:revision>
  <dcterms:created xsi:type="dcterms:W3CDTF">2024-08-01T04:08:08Z</dcterms:created>
  <dcterms:modified xsi:type="dcterms:W3CDTF">2024-08-09T02:20:38Z</dcterms:modified>
</cp:coreProperties>
</file>